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5" autoAdjust="0"/>
    <p:restoredTop sz="87796"/>
  </p:normalViewPr>
  <p:slideViewPr>
    <p:cSldViewPr snapToGrid="0">
      <p:cViewPr varScale="1">
        <p:scale>
          <a:sx n="81" d="100"/>
          <a:sy n="81" d="100"/>
        </p:scale>
        <p:origin x="3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4/5/17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4/5/17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4/5/17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4/5/17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4/5/17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4/5/17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4/5/17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4/5/17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4/5/17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4/5/17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4/5/17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4/5/17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4/5/17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4/5/17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4/5/17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4/5/17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4/5/17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4/5/17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Arcane Adventure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Team 1-1: Grand Oso Wizards</a:t>
            </a:r>
          </a:p>
        </p:txBody>
      </p:sp>
    </p:spTree>
    <p:extLst>
      <p:ext uri="{BB962C8B-B14F-4D97-AF65-F5344CB8AC3E}">
        <p14:creationId xmlns:p14="http://schemas.microsoft.com/office/powerpoint/2010/main" val="3651820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Prototype and Implement Currency and Upgrade Systems</a:t>
            </a:r>
          </a:p>
          <a:p>
            <a:r>
              <a:rPr lang="en-US" dirty="0"/>
              <a:t>Implement Menus</a:t>
            </a:r>
          </a:p>
          <a:p>
            <a:r>
              <a:rPr lang="en-US" dirty="0"/>
              <a:t>Implement High Scores</a:t>
            </a:r>
          </a:p>
          <a:p>
            <a:r>
              <a:rPr lang="en-US" dirty="0"/>
              <a:t>Test and Polish</a:t>
            </a:r>
          </a:p>
        </p:txBody>
      </p:sp>
    </p:spTree>
    <p:extLst>
      <p:ext uri="{BB962C8B-B14F-4D97-AF65-F5344CB8AC3E}">
        <p14:creationId xmlns:p14="http://schemas.microsoft.com/office/powerpoint/2010/main" val="3886067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  <a:p>
            <a:r>
              <a:rPr lang="en-US" dirty="0"/>
              <a:t>Features</a:t>
            </a:r>
          </a:p>
          <a:p>
            <a:r>
              <a:rPr lang="en-US" dirty="0"/>
              <a:t>Flow Chart</a:t>
            </a:r>
          </a:p>
          <a:p>
            <a:r>
              <a:rPr lang="en-US" dirty="0"/>
              <a:t>Concept Art</a:t>
            </a:r>
          </a:p>
          <a:p>
            <a:r>
              <a:rPr lang="en-US" dirty="0"/>
              <a:t>Mock-ups</a:t>
            </a:r>
          </a:p>
          <a:p>
            <a:r>
              <a:rPr lang="en-US" dirty="0"/>
              <a:t>Demo?</a:t>
            </a:r>
          </a:p>
          <a:p>
            <a:r>
              <a:rPr lang="en-US" dirty="0"/>
              <a:t>What’s Next</a:t>
            </a:r>
          </a:p>
        </p:txBody>
      </p:sp>
    </p:spTree>
    <p:extLst>
      <p:ext uri="{BB962C8B-B14F-4D97-AF65-F5344CB8AC3E}">
        <p14:creationId xmlns:p14="http://schemas.microsoft.com/office/powerpoint/2010/main" val="2527148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dark, evil has emerged in the outskirts of a medieval town and has attacked the countryside with its soldiers. Only Wiz, the Vigilant Sentinel, can defend the world from being overrun by evil!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355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Single-player, side-scrolling action game</a:t>
            </a:r>
          </a:p>
          <a:p>
            <a:r>
              <a:rPr lang="en-US" dirty="0"/>
              <a:t>Three beautiful locations</a:t>
            </a:r>
          </a:p>
          <a:p>
            <a:r>
              <a:rPr lang="en-US" dirty="0"/>
              <a:t>Three enemy types</a:t>
            </a:r>
          </a:p>
          <a:p>
            <a:r>
              <a:rPr lang="en-US" dirty="0"/>
              <a:t>Randomization of enemy characters</a:t>
            </a:r>
          </a:p>
          <a:p>
            <a:r>
              <a:rPr lang="en-US" dirty="0"/>
              <a:t>Currency and upgrade systems</a:t>
            </a:r>
          </a:p>
          <a:p>
            <a:r>
              <a:rPr lang="en-US" dirty="0"/>
              <a:t>High scores</a:t>
            </a:r>
          </a:p>
        </p:txBody>
      </p:sp>
    </p:spTree>
    <p:extLst>
      <p:ext uri="{BB962C8B-B14F-4D97-AF65-F5344CB8AC3E}">
        <p14:creationId xmlns:p14="http://schemas.microsoft.com/office/powerpoint/2010/main" val="1376856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941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Scrolling Locations</a:t>
            </a:r>
          </a:p>
          <a:p>
            <a:pPr lvl="1"/>
            <a:r>
              <a:rPr lang="en-US" dirty="0" smtClean="0"/>
              <a:t>Enchanted Forest</a:t>
            </a:r>
            <a:endParaRPr lang="en-US" dirty="0"/>
          </a:p>
          <a:p>
            <a:pPr lvl="1"/>
            <a:r>
              <a:rPr lang="en-US" dirty="0" smtClean="0"/>
              <a:t>Cave</a:t>
            </a:r>
          </a:p>
          <a:p>
            <a:pPr lvl="1"/>
            <a:r>
              <a:rPr lang="en-US" dirty="0" smtClean="0"/>
              <a:t>Village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022" y="2407920"/>
            <a:ext cx="7329398" cy="407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07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6106" y="4538715"/>
            <a:ext cx="8825659" cy="3416300"/>
          </a:xfrm>
        </p:spPr>
        <p:txBody>
          <a:bodyPr/>
          <a:lstStyle/>
          <a:p>
            <a:r>
              <a:rPr lang="en-US" dirty="0"/>
              <a:t>Three Enemy </a:t>
            </a:r>
            <a:r>
              <a:rPr lang="en-US" dirty="0" smtClean="0"/>
              <a:t>Types</a:t>
            </a:r>
          </a:p>
          <a:p>
            <a:pPr lvl="1"/>
            <a:r>
              <a:rPr lang="en-US" dirty="0" smtClean="0"/>
              <a:t>Foot Archer</a:t>
            </a:r>
            <a:endParaRPr lang="en-US" dirty="0"/>
          </a:p>
          <a:p>
            <a:pPr lvl="1"/>
            <a:r>
              <a:rPr lang="en-US" dirty="0" smtClean="0"/>
              <a:t>Heavy Soldier</a:t>
            </a:r>
            <a:endParaRPr lang="en-US" dirty="0"/>
          </a:p>
          <a:p>
            <a:pPr lvl="1"/>
            <a:r>
              <a:rPr lang="en-US" dirty="0" smtClean="0"/>
              <a:t>Evil Wizard/ </a:t>
            </a:r>
            <a:r>
              <a:rPr lang="en-US" dirty="0" err="1" smtClean="0"/>
              <a:t>Arcanist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66" y="2161558"/>
            <a:ext cx="3664599" cy="380830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18249" y="2495550"/>
            <a:ext cx="8825659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Main Character</a:t>
            </a:r>
          </a:p>
          <a:p>
            <a:pPr lvl="1"/>
            <a:r>
              <a:rPr lang="en-US" dirty="0" smtClean="0"/>
              <a:t>Wizard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26868" y="5969866"/>
            <a:ext cx="2030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/>
              <a:t>(Images may change)</a:t>
            </a:r>
            <a:endParaRPr lang="en-US" sz="1200" i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16" y="3373602"/>
            <a:ext cx="1504147" cy="25382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4511" y="1804786"/>
            <a:ext cx="2317572" cy="391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665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Mock-Ups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406" y="2682362"/>
            <a:ext cx="5582360" cy="30877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88" y="2682362"/>
            <a:ext cx="5416058" cy="302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03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Demo??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136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77</TotalTime>
  <Words>133</Words>
  <Application>Microsoft Macintosh PowerPoint</Application>
  <PresentationFormat>Widescreen</PresentationFormat>
  <Paragraphs>40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Century Gothic</vt:lpstr>
      <vt:lpstr>Wingdings 3</vt:lpstr>
      <vt:lpstr>Arial</vt:lpstr>
      <vt:lpstr>Ion Boardroom</vt:lpstr>
      <vt:lpstr>Arcane Adventure</vt:lpstr>
      <vt:lpstr>Overview</vt:lpstr>
      <vt:lpstr>Summary</vt:lpstr>
      <vt:lpstr>Features</vt:lpstr>
      <vt:lpstr>Flowchart</vt:lpstr>
      <vt:lpstr>Concept Art</vt:lpstr>
      <vt:lpstr>Concept Art</vt:lpstr>
      <vt:lpstr>Mock-Ups</vt:lpstr>
      <vt:lpstr>Demo??</vt:lpstr>
      <vt:lpstr>What’s Next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Arcane Adventure</dc:title>
  <dc:creator>Adam Lewis</dc:creator>
  <cp:lastModifiedBy>Wendel, Reagan L</cp:lastModifiedBy>
  <cp:revision>9</cp:revision>
  <dcterms:created xsi:type="dcterms:W3CDTF">2017-04-04T07:54:29Z</dcterms:created>
  <dcterms:modified xsi:type="dcterms:W3CDTF">2017-04-05T21:43:26Z</dcterms:modified>
</cp:coreProperties>
</file>